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68" r:id="rId6"/>
    <p:sldId id="266" r:id="rId7"/>
    <p:sldId id="258" r:id="rId8"/>
    <p:sldId id="261" r:id="rId9"/>
    <p:sldId id="269" r:id="rId10"/>
    <p:sldId id="270" r:id="rId11"/>
    <p:sldId id="274" r:id="rId12"/>
    <p:sldId id="271" r:id="rId13"/>
    <p:sldId id="262" r:id="rId14"/>
    <p:sldId id="263" r:id="rId15"/>
    <p:sldId id="273" r:id="rId16"/>
    <p:sldId id="275" r:id="rId17"/>
    <p:sldId id="265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B67238-02CF-3FCA-A9A1-342BC1C43F68}" v="7" dt="2026-05-22T14:28:52.3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G White" userId="S::gwhite@astonclinton.bucks.sch.uk::d61c4d55-95ba-4e8c-8a84-b4effe6e2e08" providerId="AD" clId="Web-{B10BAA5D-7391-8DA2-4075-C35B00BAEB8D}"/>
    <pc:docChg chg="modSld">
      <pc:chgData name="Mrs G White" userId="S::gwhite@astonclinton.bucks.sch.uk::d61c4d55-95ba-4e8c-8a84-b4effe6e2e08" providerId="AD" clId="Web-{B10BAA5D-7391-8DA2-4075-C35B00BAEB8D}" dt="2026-05-14T17:34:58.333" v="1" actId="20577"/>
      <pc:docMkLst>
        <pc:docMk/>
      </pc:docMkLst>
      <pc:sldChg chg="modSp">
        <pc:chgData name="Mrs G White" userId="S::gwhite@astonclinton.bucks.sch.uk::d61c4d55-95ba-4e8c-8a84-b4effe6e2e08" providerId="AD" clId="Web-{B10BAA5D-7391-8DA2-4075-C35B00BAEB8D}" dt="2026-05-14T17:34:58.333" v="1" actId="20577"/>
        <pc:sldMkLst>
          <pc:docMk/>
          <pc:sldMk cId="2951825643" sldId="271"/>
        </pc:sldMkLst>
        <pc:spChg chg="mod">
          <ac:chgData name="Mrs G White" userId="S::gwhite@astonclinton.bucks.sch.uk::d61c4d55-95ba-4e8c-8a84-b4effe6e2e08" providerId="AD" clId="Web-{B10BAA5D-7391-8DA2-4075-C35B00BAEB8D}" dt="2026-05-14T17:34:58.333" v="1" actId="20577"/>
          <ac:spMkLst>
            <pc:docMk/>
            <pc:sldMk cId="2951825643" sldId="271"/>
            <ac:spMk id="3" creationId="{06407DA7-AFD4-4865-ABB3-3204D3FE367C}"/>
          </ac:spMkLst>
        </pc:spChg>
      </pc:sldChg>
    </pc:docChg>
  </pc:docChgLst>
  <pc:docChgLst>
    <pc:chgData name="Mrs E Porter" userId="S::eporter@astonclinton.bucks.sch.uk::6a9dbcf0-d1d9-4527-9350-eb5cae84149c" providerId="AD" clId="Web-{62B67238-02CF-3FCA-A9A1-342BC1C43F68}"/>
    <pc:docChg chg="modSld">
      <pc:chgData name="Mrs E Porter" userId="S::eporter@astonclinton.bucks.sch.uk::6a9dbcf0-d1d9-4527-9350-eb5cae84149c" providerId="AD" clId="Web-{62B67238-02CF-3FCA-A9A1-342BC1C43F68}" dt="2026-05-22T14:28:48.378" v="5" actId="20577"/>
      <pc:docMkLst>
        <pc:docMk/>
      </pc:docMkLst>
      <pc:sldChg chg="modSp">
        <pc:chgData name="Mrs E Porter" userId="S::eporter@astonclinton.bucks.sch.uk::6a9dbcf0-d1d9-4527-9350-eb5cae84149c" providerId="AD" clId="Web-{62B67238-02CF-3FCA-A9A1-342BC1C43F68}" dt="2026-05-22T14:28:48.378" v="5" actId="20577"/>
        <pc:sldMkLst>
          <pc:docMk/>
          <pc:sldMk cId="1183254065" sldId="258"/>
        </pc:sldMkLst>
        <pc:spChg chg="mod">
          <ac:chgData name="Mrs E Porter" userId="S::eporter@astonclinton.bucks.sch.uk::6a9dbcf0-d1d9-4527-9350-eb5cae84149c" providerId="AD" clId="Web-{62B67238-02CF-3FCA-A9A1-342BC1C43F68}" dt="2026-05-22T14:28:48.378" v="5" actId="20577"/>
          <ac:spMkLst>
            <pc:docMk/>
            <pc:sldMk cId="1183254065" sldId="258"/>
            <ac:spMk id="2" creationId="{FCA67E36-A77C-41BB-BB6C-C043EED2DA81}"/>
          </ac:spMkLst>
        </pc:spChg>
      </pc:sldChg>
    </pc:docChg>
  </pc:docChgLst>
  <pc:docChgLst>
    <pc:chgData name="Mrs E Porter" userId="S::eporter@astonclinton.bucks.sch.uk::6a9dbcf0-d1d9-4527-9350-eb5cae84149c" providerId="AD" clId="Web-{5DC506F6-65CF-35C0-44EA-C6ED606F7A3B}"/>
    <pc:docChg chg="modSld">
      <pc:chgData name="Mrs E Porter" userId="S::eporter@astonclinton.bucks.sch.uk::6a9dbcf0-d1d9-4527-9350-eb5cae84149c" providerId="AD" clId="Web-{5DC506F6-65CF-35C0-44EA-C6ED606F7A3B}" dt="2026-05-14T12:54:58.608" v="586" actId="20577"/>
      <pc:docMkLst>
        <pc:docMk/>
      </pc:docMkLst>
      <pc:sldChg chg="modSp">
        <pc:chgData name="Mrs E Porter" userId="S::eporter@astonclinton.bucks.sch.uk::6a9dbcf0-d1d9-4527-9350-eb5cae84149c" providerId="AD" clId="Web-{5DC506F6-65CF-35C0-44EA-C6ED606F7A3B}" dt="2026-05-14T12:23:05.718" v="17" actId="20577"/>
        <pc:sldMkLst>
          <pc:docMk/>
          <pc:sldMk cId="18639318" sldId="256"/>
        </pc:sldMkLst>
        <pc:spChg chg="mod">
          <ac:chgData name="Mrs E Porter" userId="S::eporter@astonclinton.bucks.sch.uk::6a9dbcf0-d1d9-4527-9350-eb5cae84149c" providerId="AD" clId="Web-{5DC506F6-65CF-35C0-44EA-C6ED606F7A3B}" dt="2026-05-14T12:23:05.718" v="17" actId="20577"/>
          <ac:spMkLst>
            <pc:docMk/>
            <pc:sldMk cId="18639318" sldId="256"/>
            <ac:spMk id="3" creationId="{5BDAC189-C55D-4506-A88C-0AACCC4C1DA2}"/>
          </ac:spMkLst>
        </pc:spChg>
      </pc:sldChg>
      <pc:sldChg chg="modSp">
        <pc:chgData name="Mrs E Porter" userId="S::eporter@astonclinton.bucks.sch.uk::6a9dbcf0-d1d9-4527-9350-eb5cae84149c" providerId="AD" clId="Web-{5DC506F6-65CF-35C0-44EA-C6ED606F7A3B}" dt="2026-05-14T12:53:59.996" v="540" actId="20577"/>
        <pc:sldMkLst>
          <pc:docMk/>
          <pc:sldMk cId="1183254065" sldId="258"/>
        </pc:sldMkLst>
        <pc:spChg chg="mod">
          <ac:chgData name="Mrs E Porter" userId="S::eporter@astonclinton.bucks.sch.uk::6a9dbcf0-d1d9-4527-9350-eb5cae84149c" providerId="AD" clId="Web-{5DC506F6-65CF-35C0-44EA-C6ED606F7A3B}" dt="2026-05-14T12:53:59.996" v="540" actId="20577"/>
          <ac:spMkLst>
            <pc:docMk/>
            <pc:sldMk cId="1183254065" sldId="258"/>
            <ac:spMk id="3" creationId="{FAA7BC21-0EB1-4194-ACA4-EFD00A826225}"/>
          </ac:spMkLst>
        </pc:spChg>
      </pc:sldChg>
      <pc:sldChg chg="addSp delSp modSp">
        <pc:chgData name="Mrs E Porter" userId="S::eporter@astonclinton.bucks.sch.uk::6a9dbcf0-d1d9-4527-9350-eb5cae84149c" providerId="AD" clId="Web-{5DC506F6-65CF-35C0-44EA-C6ED606F7A3B}" dt="2026-05-14T12:37:33.003" v="93" actId="1076"/>
        <pc:sldMkLst>
          <pc:docMk/>
          <pc:sldMk cId="4049245488" sldId="261"/>
        </pc:sldMkLst>
        <pc:picChg chg="add mod">
          <ac:chgData name="Mrs E Porter" userId="S::eporter@astonclinton.bucks.sch.uk::6a9dbcf0-d1d9-4527-9350-eb5cae84149c" providerId="AD" clId="Web-{5DC506F6-65CF-35C0-44EA-C6ED606F7A3B}" dt="2026-05-14T12:37:33.003" v="93" actId="1076"/>
          <ac:picMkLst>
            <pc:docMk/>
            <pc:sldMk cId="4049245488" sldId="261"/>
            <ac:picMk id="3" creationId="{C4161C9E-F391-FDD9-B905-C410AE5D3E3E}"/>
          </ac:picMkLst>
        </pc:picChg>
      </pc:sldChg>
      <pc:sldChg chg="modSp">
        <pc:chgData name="Mrs E Porter" userId="S::eporter@astonclinton.bucks.sch.uk::6a9dbcf0-d1d9-4527-9350-eb5cae84149c" providerId="AD" clId="Web-{5DC506F6-65CF-35C0-44EA-C6ED606F7A3B}" dt="2026-05-14T12:42:04.858" v="361" actId="20577"/>
        <pc:sldMkLst>
          <pc:docMk/>
          <pc:sldMk cId="1140852603" sldId="262"/>
        </pc:sldMkLst>
        <pc:spChg chg="mod">
          <ac:chgData name="Mrs E Porter" userId="S::eporter@astonclinton.bucks.sch.uk::6a9dbcf0-d1d9-4527-9350-eb5cae84149c" providerId="AD" clId="Web-{5DC506F6-65CF-35C0-44EA-C6ED606F7A3B}" dt="2026-05-14T12:41:49.733" v="351" actId="20577"/>
          <ac:spMkLst>
            <pc:docMk/>
            <pc:sldMk cId="1140852603" sldId="262"/>
            <ac:spMk id="2" creationId="{FCA67E36-A77C-41BB-BB6C-C043EED2DA81}"/>
          </ac:spMkLst>
        </pc:spChg>
        <pc:spChg chg="mod">
          <ac:chgData name="Mrs E Porter" userId="S::eporter@astonclinton.bucks.sch.uk::6a9dbcf0-d1d9-4527-9350-eb5cae84149c" providerId="AD" clId="Web-{5DC506F6-65CF-35C0-44EA-C6ED606F7A3B}" dt="2026-05-14T12:42:04.858" v="361" actId="20577"/>
          <ac:spMkLst>
            <pc:docMk/>
            <pc:sldMk cId="1140852603" sldId="262"/>
            <ac:spMk id="3" creationId="{FAA7BC21-0EB1-4194-ACA4-EFD00A826225}"/>
          </ac:spMkLst>
        </pc:spChg>
      </pc:sldChg>
      <pc:sldChg chg="modSp">
        <pc:chgData name="Mrs E Porter" userId="S::eporter@astonclinton.bucks.sch.uk::6a9dbcf0-d1d9-4527-9350-eb5cae84149c" providerId="AD" clId="Web-{5DC506F6-65CF-35C0-44EA-C6ED606F7A3B}" dt="2026-05-14T12:42:45.516" v="395" actId="20577"/>
        <pc:sldMkLst>
          <pc:docMk/>
          <pc:sldMk cId="182362582" sldId="263"/>
        </pc:sldMkLst>
        <pc:spChg chg="mod">
          <ac:chgData name="Mrs E Porter" userId="S::eporter@astonclinton.bucks.sch.uk::6a9dbcf0-d1d9-4527-9350-eb5cae84149c" providerId="AD" clId="Web-{5DC506F6-65CF-35C0-44EA-C6ED606F7A3B}" dt="2026-05-14T12:42:45.516" v="395" actId="20577"/>
          <ac:spMkLst>
            <pc:docMk/>
            <pc:sldMk cId="182362582" sldId="263"/>
            <ac:spMk id="3" creationId="{216066E3-F7CE-4742-AB9E-1D31CB071082}"/>
          </ac:spMkLst>
        </pc:spChg>
      </pc:sldChg>
      <pc:sldChg chg="modSp">
        <pc:chgData name="Mrs E Porter" userId="S::eporter@astonclinton.bucks.sch.uk::6a9dbcf0-d1d9-4527-9350-eb5cae84149c" providerId="AD" clId="Web-{5DC506F6-65CF-35C0-44EA-C6ED606F7A3B}" dt="2026-05-14T12:38:44.428" v="191" actId="20577"/>
        <pc:sldMkLst>
          <pc:docMk/>
          <pc:sldMk cId="1381942146" sldId="269"/>
        </pc:sldMkLst>
        <pc:spChg chg="mod">
          <ac:chgData name="Mrs E Porter" userId="S::eporter@astonclinton.bucks.sch.uk::6a9dbcf0-d1d9-4527-9350-eb5cae84149c" providerId="AD" clId="Web-{5DC506F6-65CF-35C0-44EA-C6ED606F7A3B}" dt="2026-05-14T12:38:44.428" v="191" actId="20577"/>
          <ac:spMkLst>
            <pc:docMk/>
            <pc:sldMk cId="1381942146" sldId="269"/>
            <ac:spMk id="3" creationId="{06407DA7-AFD4-4865-ABB3-3204D3FE367C}"/>
          </ac:spMkLst>
        </pc:spChg>
      </pc:sldChg>
      <pc:sldChg chg="modSp">
        <pc:chgData name="Mrs E Porter" userId="S::eporter@astonclinton.bucks.sch.uk::6a9dbcf0-d1d9-4527-9350-eb5cae84149c" providerId="AD" clId="Web-{5DC506F6-65CF-35C0-44EA-C6ED606F7A3B}" dt="2026-05-14T12:43:48.878" v="438" actId="20577"/>
        <pc:sldMkLst>
          <pc:docMk/>
          <pc:sldMk cId="1940924845" sldId="273"/>
        </pc:sldMkLst>
        <pc:spChg chg="mod">
          <ac:chgData name="Mrs E Porter" userId="S::eporter@astonclinton.bucks.sch.uk::6a9dbcf0-d1d9-4527-9350-eb5cae84149c" providerId="AD" clId="Web-{5DC506F6-65CF-35C0-44EA-C6ED606F7A3B}" dt="2026-05-14T12:43:48.878" v="438" actId="20577"/>
          <ac:spMkLst>
            <pc:docMk/>
            <pc:sldMk cId="1940924845" sldId="273"/>
            <ac:spMk id="3" creationId="{216066E3-F7CE-4742-AB9E-1D31CB071082}"/>
          </ac:spMkLst>
        </pc:spChg>
      </pc:sldChg>
      <pc:sldChg chg="modSp">
        <pc:chgData name="Mrs E Porter" userId="S::eporter@astonclinton.bucks.sch.uk::6a9dbcf0-d1d9-4527-9350-eb5cae84149c" providerId="AD" clId="Web-{5DC506F6-65CF-35C0-44EA-C6ED606F7A3B}" dt="2026-05-14T12:54:58.608" v="586" actId="20577"/>
        <pc:sldMkLst>
          <pc:docMk/>
          <pc:sldMk cId="4073245375" sldId="274"/>
        </pc:sldMkLst>
        <pc:spChg chg="mod">
          <ac:chgData name="Mrs E Porter" userId="S::eporter@astonclinton.bucks.sch.uk::6a9dbcf0-d1d9-4527-9350-eb5cae84149c" providerId="AD" clId="Web-{5DC506F6-65CF-35C0-44EA-C6ED606F7A3B}" dt="2026-05-14T12:54:58.608" v="586" actId="20577"/>
          <ac:spMkLst>
            <pc:docMk/>
            <pc:sldMk cId="4073245375" sldId="274"/>
            <ac:spMk id="3" creationId="{216066E3-F7CE-4742-AB9E-1D31CB071082}"/>
          </ac:spMkLst>
        </pc:spChg>
      </pc:sldChg>
      <pc:sldChg chg="modSp">
        <pc:chgData name="Mrs E Porter" userId="S::eporter@astonclinton.bucks.sch.uk::6a9dbcf0-d1d9-4527-9350-eb5cae84149c" providerId="AD" clId="Web-{5DC506F6-65CF-35C0-44EA-C6ED606F7A3B}" dt="2026-05-14T12:44:55.100" v="539" actId="20577"/>
        <pc:sldMkLst>
          <pc:docMk/>
          <pc:sldMk cId="687578056" sldId="275"/>
        </pc:sldMkLst>
        <pc:spChg chg="mod">
          <ac:chgData name="Mrs E Porter" userId="S::eporter@astonclinton.bucks.sch.uk::6a9dbcf0-d1d9-4527-9350-eb5cae84149c" providerId="AD" clId="Web-{5DC506F6-65CF-35C0-44EA-C6ED606F7A3B}" dt="2026-05-14T12:44:55.100" v="539" actId="20577"/>
          <ac:spMkLst>
            <pc:docMk/>
            <pc:sldMk cId="687578056" sldId="275"/>
            <ac:spMk id="3" creationId="{216066E3-F7CE-4742-AB9E-1D31CB07108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5/22/2026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4217B-745D-481E-B1EC-F34F6861AB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Year 4 overnight science stay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AC189-C55D-4506-A88C-0AACCC4C1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2382" y="5077742"/>
            <a:ext cx="7891272" cy="10698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000"/>
              <a:t>Friday 12th June – Saturday 13th June</a:t>
            </a:r>
          </a:p>
        </p:txBody>
      </p:sp>
    </p:spTree>
    <p:extLst>
      <p:ext uri="{BB962C8B-B14F-4D97-AF65-F5344CB8AC3E}">
        <p14:creationId xmlns:p14="http://schemas.microsoft.com/office/powerpoint/2010/main" val="18639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407DA7-AFD4-4865-ABB3-3204D3FE367C}"/>
              </a:ext>
            </a:extLst>
          </p:cNvPr>
          <p:cNvSpPr txBox="1"/>
          <p:nvPr/>
        </p:nvSpPr>
        <p:spPr>
          <a:xfrm>
            <a:off x="198783" y="503582"/>
            <a:ext cx="1184744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Overall intended learning outcomes:</a:t>
            </a:r>
          </a:p>
          <a:p>
            <a:endParaRPr lang="en-GB" sz="3600" u="sng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Support science curriculum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team building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social 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confidence building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467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76DE9-670A-6CDD-EEED-5B5A35E03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500" dirty="0"/>
              <a:t>OVERNIGHT STAYS 2025 – Aston Clinton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56727-9929-58FC-75A7-88F0412BF2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000" dirty="0"/>
              <a:t>Year 4 – one night </a:t>
            </a:r>
          </a:p>
          <a:p>
            <a:pPr marL="0" indent="0">
              <a:buClr>
                <a:srgbClr val="9E3611"/>
              </a:buClr>
              <a:buNone/>
            </a:pPr>
            <a:endParaRPr lang="en-GB" sz="3000" dirty="0"/>
          </a:p>
          <a:p>
            <a:pPr>
              <a:buClr>
                <a:srgbClr val="9E3611"/>
              </a:buClr>
            </a:pPr>
            <a:r>
              <a:rPr lang="en-GB" sz="3000" dirty="0"/>
              <a:t>Year 5 – two nights (School field – Big Camp Out) </a:t>
            </a:r>
          </a:p>
          <a:p>
            <a:pPr marL="0" indent="0">
              <a:buClr>
                <a:srgbClr val="9E3611"/>
              </a:buClr>
              <a:buNone/>
            </a:pPr>
            <a:endParaRPr lang="en-GB" sz="3000" dirty="0"/>
          </a:p>
          <a:p>
            <a:pPr>
              <a:buClr>
                <a:srgbClr val="9E3611"/>
              </a:buClr>
            </a:pPr>
            <a:r>
              <a:rPr lang="en-GB" sz="3000" dirty="0"/>
              <a:t>Year 6 – four nights  </a:t>
            </a:r>
          </a:p>
        </p:txBody>
      </p:sp>
    </p:spTree>
    <p:extLst>
      <p:ext uri="{BB962C8B-B14F-4D97-AF65-F5344CB8AC3E}">
        <p14:creationId xmlns:p14="http://schemas.microsoft.com/office/powerpoint/2010/main" val="4242776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67E36-A77C-41BB-BB6C-C043EED2D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959" y="-121846"/>
            <a:ext cx="10058400" cy="977470"/>
          </a:xfrm>
        </p:spPr>
        <p:txBody>
          <a:bodyPr/>
          <a:lstStyle/>
          <a:p>
            <a:pPr algn="ctr"/>
            <a:r>
              <a:rPr lang="en-GB" dirty="0"/>
              <a:t>Friday 12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JuNE</a:t>
            </a:r>
            <a:r>
              <a:rPr lang="en-GB" dirty="0"/>
              <a:t> provisional TT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7BC21-0EB1-4194-ACA4-EFD00A826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559" y="630338"/>
            <a:ext cx="11895441" cy="590642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 panose="030F0702030302020204" pitchFamily="66" charset="0"/>
              </a:rPr>
              <a:t>8:30 – 8:45: Arrive at ACS at the normal time</a:t>
            </a:r>
          </a:p>
          <a:p>
            <a:pPr marL="0" indent="0" fontAlgn="base">
              <a:buNone/>
            </a:pPr>
            <a:r>
              <a:rPr lang="en-GB" sz="2800">
                <a:latin typeface="Comic Sans MS"/>
              </a:rPr>
              <a:t>    Children will arrive at school wearing their own clothes and 2 bags (day and night). </a:t>
            </a:r>
          </a:p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/>
              </a:rPr>
              <a:t>9:30: Depart ACS</a:t>
            </a:r>
          </a:p>
          <a:p>
            <a:pPr marL="0" indent="0" fontAlgn="base">
              <a:buNone/>
            </a:pPr>
            <a:r>
              <a:rPr lang="en-GB" sz="2800" dirty="0">
                <a:latin typeface="Comic Sans MS"/>
              </a:rPr>
              <a:t>          Coach will depart from ACS and head towards Hertfordshire Zoo.  </a:t>
            </a:r>
          </a:p>
          <a:p>
            <a:pPr fontAlgn="base"/>
            <a:r>
              <a:rPr lang="en-GB" sz="2800" b="1">
                <a:highlight>
                  <a:srgbClr val="00FFFF"/>
                </a:highlight>
                <a:latin typeface="Comic Sans MS"/>
              </a:rPr>
              <a:t>10:30 am – 3:30pm </a:t>
            </a:r>
            <a:r>
              <a:rPr lang="en-GB" sz="2800">
                <a:highlight>
                  <a:srgbClr val="00FFFF"/>
                </a:highlight>
                <a:latin typeface="Comic Sans MS"/>
              </a:rPr>
              <a:t>Zoo</a:t>
            </a:r>
            <a:r>
              <a:rPr lang="en-GB" sz="2800">
                <a:latin typeface="Comic Sans MS"/>
              </a:rPr>
              <a:t> Exploring the zoo and science workshops </a:t>
            </a:r>
          </a:p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/>
              </a:rPr>
              <a:t>3:30pm: </a:t>
            </a:r>
            <a:r>
              <a:rPr lang="en-GB" sz="2800" dirty="0">
                <a:latin typeface="Comic Sans MS"/>
              </a:rPr>
              <a:t>depart zoo arriving back to ACS about 4.30 pm.</a:t>
            </a:r>
          </a:p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/>
              </a:rPr>
              <a:t>4.30pm – 6pm: </a:t>
            </a:r>
            <a:r>
              <a:rPr lang="en-GB" sz="2800" dirty="0">
                <a:latin typeface="Comic Sans MS"/>
              </a:rPr>
              <a:t>free time plus activities linked to visit</a:t>
            </a:r>
          </a:p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/>
              </a:rPr>
              <a:t>6 pm: </a:t>
            </a:r>
            <a:r>
              <a:rPr lang="en-GB" sz="2800">
                <a:latin typeface="Comic Sans MS"/>
              </a:rPr>
              <a:t>pizza time</a:t>
            </a:r>
          </a:p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/>
              </a:rPr>
              <a:t>7pm- 8pm: </a:t>
            </a:r>
            <a:r>
              <a:rPr lang="en-GB" sz="2800" dirty="0">
                <a:latin typeface="Comic Sans MS"/>
              </a:rPr>
              <a:t>activities and getting changed for bed.</a:t>
            </a:r>
          </a:p>
          <a:p>
            <a:pPr fontAlgn="base"/>
            <a:r>
              <a:rPr lang="en-GB" sz="2800" b="1" dirty="0">
                <a:highlight>
                  <a:srgbClr val="00FFFF"/>
                </a:highlight>
                <a:latin typeface="Comic Sans MS"/>
              </a:rPr>
              <a:t>8 </a:t>
            </a:r>
            <a:r>
              <a:rPr lang="en-GB" sz="2800" b="1">
                <a:highlight>
                  <a:srgbClr val="00FFFF"/>
                </a:highlight>
                <a:latin typeface="Comic Sans MS"/>
              </a:rPr>
              <a:t>pm: </a:t>
            </a:r>
            <a:r>
              <a:rPr lang="en-GB" sz="2800" dirty="0">
                <a:latin typeface="Comic Sans MS"/>
              </a:rPr>
              <a:t>film with snacks……brush teeth and then (hopefully) sleep!</a:t>
            </a:r>
          </a:p>
          <a:p>
            <a:pPr marL="0" indent="0" fontAlgn="base">
              <a:buNone/>
            </a:pPr>
            <a:endParaRPr lang="en-GB" sz="500" dirty="0"/>
          </a:p>
        </p:txBody>
      </p:sp>
    </p:spTree>
    <p:extLst>
      <p:ext uri="{BB962C8B-B14F-4D97-AF65-F5344CB8AC3E}">
        <p14:creationId xmlns:p14="http://schemas.microsoft.com/office/powerpoint/2010/main" val="1183254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a zoo&#10;&#10;AI-generated content may be incorrect.">
            <a:extLst>
              <a:ext uri="{FF2B5EF4-FFF2-40B4-BE49-F238E27FC236}">
                <a16:creationId xmlns:a16="http://schemas.microsoft.com/office/drawing/2014/main" id="{C4161C9E-F391-FDD9-B905-C410AE5D3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230" y="62983"/>
            <a:ext cx="9498979" cy="674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45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407DA7-AFD4-4865-ABB3-3204D3FE367C}"/>
              </a:ext>
            </a:extLst>
          </p:cNvPr>
          <p:cNvSpPr txBox="1"/>
          <p:nvPr/>
        </p:nvSpPr>
        <p:spPr>
          <a:xfrm>
            <a:off x="198783" y="503582"/>
            <a:ext cx="11847443" cy="56938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At the zoo</a:t>
            </a:r>
          </a:p>
          <a:p>
            <a:endParaRPr lang="en-GB" sz="3600" u="sng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/>
              </a:rPr>
              <a:t>Classes will explore the zoo together 4OL and 4MW have workshops at different times during the day.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Packed lunch at about 12.30 pm together.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/>
              </a:rPr>
              <a:t>We will not be visiting the shop we will also not be using any of the extra paid for attractions such as the </a:t>
            </a:r>
            <a:r>
              <a:rPr lang="en-GB" sz="3200">
                <a:latin typeface="Comic Sans MS"/>
              </a:rPr>
              <a:t>train.</a:t>
            </a:r>
            <a:endParaRPr lang="en-GB" sz="3200" dirty="0">
              <a:latin typeface="Comic Sans M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42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407DA7-AFD4-4865-ABB3-3204D3FE367C}"/>
              </a:ext>
            </a:extLst>
          </p:cNvPr>
          <p:cNvSpPr txBox="1"/>
          <p:nvPr/>
        </p:nvSpPr>
        <p:spPr>
          <a:xfrm>
            <a:off x="198783" y="503582"/>
            <a:ext cx="11847443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Back at school:</a:t>
            </a:r>
          </a:p>
          <a:p>
            <a:endParaRPr lang="en-GB" sz="3600" u="sng" dirty="0">
              <a:latin typeface="Comic Sans MS" panose="030F0702030302020204" pitchFamily="66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Free time and activities before eating.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Food will be eaten in the year 4 classrooms.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More activities/games after eating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Children will get changed in the classrooms-boys in one class and girls in the other.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337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B83C7-8189-4CB2-9BFD-F82E3D2CD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179832"/>
            <a:ext cx="11128248" cy="1609344"/>
          </a:xfrm>
        </p:spPr>
        <p:txBody>
          <a:bodyPr/>
          <a:lstStyle/>
          <a:p>
            <a:pPr algn="ctr"/>
            <a:r>
              <a:rPr lang="en-GB" dirty="0"/>
              <a:t>Food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066E3-F7CE-4742-AB9E-1D31CB071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374284"/>
            <a:ext cx="11229848" cy="471322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sz="2800"/>
              <a:t>The evening food is pizza from dominoes. </a:t>
            </a:r>
            <a:endParaRPr lang="en-US"/>
          </a:p>
          <a:p>
            <a:pPr>
              <a:buClr>
                <a:srgbClr val="9E3611"/>
              </a:buClr>
            </a:pPr>
            <a:endParaRPr lang="en-GB" sz="2800" dirty="0"/>
          </a:p>
          <a:p>
            <a:pPr>
              <a:buClr>
                <a:srgbClr val="9E3611"/>
              </a:buClr>
            </a:pPr>
            <a:r>
              <a:rPr lang="en-GB" sz="2800" dirty="0"/>
              <a:t>Morning-croissants, fruit and juice.</a:t>
            </a:r>
            <a:endParaRPr lang="en-US"/>
          </a:p>
          <a:p>
            <a:endParaRPr lang="en-GB" sz="2800" dirty="0"/>
          </a:p>
          <a:p>
            <a:pPr>
              <a:buClr>
                <a:srgbClr val="9E3611"/>
              </a:buClr>
            </a:pPr>
            <a:r>
              <a:rPr lang="en-GB" sz="2800" dirty="0"/>
              <a:t>We usually order 2 or 3 different pizza options. Chicken and </a:t>
            </a:r>
            <a:r>
              <a:rPr lang="en-GB" sz="2800"/>
              <a:t>wedges for any child who really will not eat pizza. Or a home packed tea can be provided.</a:t>
            </a:r>
          </a:p>
          <a:p>
            <a:pPr marL="0" indent="0">
              <a:buClr>
                <a:srgbClr val="9E3611"/>
              </a:buClr>
              <a:buNone/>
            </a:pPr>
            <a:endParaRPr lang="en-GB" sz="2800" dirty="0"/>
          </a:p>
          <a:p>
            <a:r>
              <a:rPr lang="en-GB" sz="2800"/>
              <a:t>We will be sending out a survey to help us organise what to order. 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We know the dietary needs of different children so will cater for them.</a:t>
            </a:r>
            <a:endParaRPr lang="en-GB"/>
          </a:p>
          <a:p>
            <a:pPr marL="0" indent="0">
              <a:buClr>
                <a:srgbClr val="9E3611"/>
              </a:buClr>
              <a:buNone/>
            </a:pPr>
            <a:endParaRPr lang="en-GB" sz="2800" dirty="0"/>
          </a:p>
          <a:p>
            <a:r>
              <a:rPr lang="en-GB" sz="2800" dirty="0"/>
              <a:t>Please speak to us if you have further questions.</a:t>
            </a:r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3245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407DA7-AFD4-4865-ABB3-3204D3FE367C}"/>
              </a:ext>
            </a:extLst>
          </p:cNvPr>
          <p:cNvSpPr txBox="1"/>
          <p:nvPr/>
        </p:nvSpPr>
        <p:spPr>
          <a:xfrm>
            <a:off x="198783" y="503582"/>
            <a:ext cx="11847443" cy="95102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Overnight campout in the hall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In the hall children will sleep on PE mats laid out in rows-boys one side and girls on the other.</a:t>
            </a:r>
            <a:endParaRPr lang="en-GB" sz="3600" u="sng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omic Sans MS"/>
              </a:rPr>
              <a:t>After watching film, children will brush teeth/use </a:t>
            </a:r>
            <a:r>
              <a:rPr lang="en-GB" sz="3600" dirty="0">
                <a:latin typeface="Comic Sans MS"/>
              </a:rPr>
              <a:t>toilets and get into bed.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/>
              </a:rPr>
              <a:t>Children will have access to toilets along well lit corridor during night.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Teachers will stay up until all children settled and asleep.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Two teachers will sleep in the hall with children to be available if needed at </a:t>
            </a:r>
            <a:r>
              <a:rPr lang="en-GB" sz="3600" u="sng" dirty="0">
                <a:latin typeface="Comic Sans MS" panose="030F0702030302020204" pitchFamily="66" charset="0"/>
              </a:rPr>
              <a:t>any </a:t>
            </a:r>
            <a:r>
              <a:rPr lang="en-GB" sz="3600" dirty="0">
                <a:latin typeface="Comic Sans MS" panose="030F0702030302020204" pitchFamily="66" charset="0"/>
              </a:rPr>
              <a:t>time.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825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67E36-A77C-41BB-BB6C-C043EED2D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617" y="-144542"/>
            <a:ext cx="10058400" cy="1609344"/>
          </a:xfrm>
        </p:spPr>
        <p:txBody>
          <a:bodyPr/>
          <a:lstStyle/>
          <a:p>
            <a:r>
              <a:rPr lang="en-GB"/>
              <a:t>Saturday 13</a:t>
            </a:r>
            <a:r>
              <a:rPr lang="en-GB" baseline="30000"/>
              <a:t>th</a:t>
            </a:r>
            <a:r>
              <a:rPr lang="en-GB" dirty="0"/>
              <a:t> June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7BC21-0EB1-4194-ACA4-EFD00A826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489" y="1311583"/>
            <a:ext cx="11763022" cy="492195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fontAlgn="base"/>
            <a:r>
              <a:rPr lang="en-GB" sz="3000" dirty="0">
                <a:highlight>
                  <a:srgbClr val="FFFF00"/>
                </a:highlight>
              </a:rPr>
              <a:t>7:00am – Wake up (hopefully not before!)  </a:t>
            </a:r>
          </a:p>
          <a:p>
            <a:pPr marL="0" indent="0" fontAlgn="base">
              <a:buNone/>
            </a:pPr>
            <a:r>
              <a:rPr lang="en-GB" sz="2600" dirty="0"/>
              <a:t>Wake up/ brush teeth/ get dressed – use of the toilets and classrooms. </a:t>
            </a:r>
          </a:p>
          <a:p>
            <a:pPr marL="0" indent="0" fontAlgn="base">
              <a:buNone/>
            </a:pPr>
            <a:r>
              <a:rPr lang="en-GB" sz="2600" dirty="0"/>
              <a:t>Pack away belongings and tidy hall.</a:t>
            </a:r>
          </a:p>
          <a:p>
            <a:pPr marL="0" indent="0" fontAlgn="base">
              <a:buNone/>
            </a:pPr>
            <a:endParaRPr lang="en-GB" sz="2600" dirty="0"/>
          </a:p>
          <a:p>
            <a:pPr fontAlgn="base"/>
            <a:r>
              <a:rPr lang="en-GB" sz="3000" dirty="0">
                <a:highlight>
                  <a:srgbClr val="FFFF00"/>
                </a:highlight>
              </a:rPr>
              <a:t>7:45am – Breakfast</a:t>
            </a:r>
          </a:p>
          <a:p>
            <a:pPr marL="0" indent="0" fontAlgn="base">
              <a:buNone/>
            </a:pPr>
            <a:r>
              <a:rPr lang="en-GB" sz="2600"/>
              <a:t>Children will be offered a variety of pastries (e.g. croissants), fruit and juice for </a:t>
            </a:r>
            <a:r>
              <a:rPr lang="en-GB" sz="2600" dirty="0"/>
              <a:t>breakfast. </a:t>
            </a:r>
          </a:p>
          <a:p>
            <a:pPr marL="0" indent="0" fontAlgn="base">
              <a:buNone/>
            </a:pPr>
            <a:endParaRPr lang="en-GB" sz="2600" dirty="0"/>
          </a:p>
          <a:p>
            <a:pPr fontAlgn="base">
              <a:lnSpc>
                <a:spcPct val="100000"/>
              </a:lnSpc>
            </a:pPr>
            <a:r>
              <a:rPr lang="en-GB" sz="3000" dirty="0">
                <a:highlight>
                  <a:srgbClr val="FFFF00"/>
                </a:highlight>
              </a:rPr>
              <a:t>8:30am – Pick up from ACS</a:t>
            </a:r>
          </a:p>
          <a:p>
            <a:pPr marL="0" indent="0" fontAlgn="base">
              <a:buNone/>
            </a:pPr>
            <a:r>
              <a:rPr lang="en-GB" sz="2600" dirty="0"/>
              <a:t>All children to be collected from the KS1 playground at 8:30am. </a:t>
            </a:r>
          </a:p>
          <a:p>
            <a:pPr marL="0" indent="0" fontAlgn="base">
              <a:buNone/>
            </a:pPr>
            <a:endParaRPr lang="en-GB" sz="2600" dirty="0"/>
          </a:p>
          <a:p>
            <a:pPr marL="0" indent="0" fontAlgn="base">
              <a:buNone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140852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B83C7-8189-4CB2-9BFD-F82E3D2CD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179832"/>
            <a:ext cx="11128248" cy="1609344"/>
          </a:xfrm>
        </p:spPr>
        <p:txBody>
          <a:bodyPr/>
          <a:lstStyle/>
          <a:p>
            <a:pPr algn="ctr"/>
            <a:r>
              <a:rPr lang="en-GB" dirty="0"/>
              <a:t>YOUR CHILD Will NEED TO BRING: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066E3-F7CE-4742-AB9E-1D31CB071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798" y="1378115"/>
            <a:ext cx="11229848" cy="471322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400" b="1" u="sng" dirty="0"/>
              <a:t>For the zoo visit: </a:t>
            </a:r>
          </a:p>
          <a:p>
            <a:pPr marL="0" indent="0">
              <a:buNone/>
            </a:pPr>
            <a:r>
              <a:rPr lang="en-GB" sz="2400" dirty="0"/>
              <a:t>Children to wear own clothes suitable for a day outside.</a:t>
            </a:r>
          </a:p>
          <a:p>
            <a:pPr marL="0" indent="0">
              <a:buNone/>
            </a:pPr>
            <a:r>
              <a:rPr lang="en-GB" sz="2400"/>
              <a:t>They will also need a coat and a sun hat.</a:t>
            </a:r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/>
              <a:t>They will need to bring</a:t>
            </a:r>
          </a:p>
          <a:p>
            <a:pPr marL="0" indent="0">
              <a:buNone/>
            </a:pPr>
            <a:r>
              <a:rPr lang="en-GB" sz="2400" u="sng" dirty="0"/>
              <a:t>A backpack containing: </a:t>
            </a:r>
          </a:p>
          <a:p>
            <a:r>
              <a:rPr lang="en-GB" sz="2400" dirty="0"/>
              <a:t>A snack for midmorning </a:t>
            </a:r>
          </a:p>
          <a:p>
            <a:r>
              <a:rPr lang="en-GB" sz="2400" dirty="0"/>
              <a:t>A packed lunch </a:t>
            </a:r>
          </a:p>
          <a:p>
            <a:r>
              <a:rPr lang="en-GB" sz="2400" dirty="0"/>
              <a:t>A water bottle </a:t>
            </a:r>
          </a:p>
          <a:p>
            <a:pPr>
              <a:buClr>
                <a:srgbClr val="9E3611"/>
              </a:buClr>
            </a:pPr>
            <a:r>
              <a:rPr lang="en-GB" sz="2400" dirty="0"/>
              <a:t>sun cream-please can sun cream be applied  at home before coming into school.</a:t>
            </a:r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62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B83C7-8189-4CB2-9BFD-F82E3D2CD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179832"/>
            <a:ext cx="11128248" cy="1609344"/>
          </a:xfrm>
        </p:spPr>
        <p:txBody>
          <a:bodyPr/>
          <a:lstStyle/>
          <a:p>
            <a:pPr algn="ctr"/>
            <a:r>
              <a:rPr lang="en-GB" dirty="0"/>
              <a:t>YOUR CHILD Will NEED TO BRING: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066E3-F7CE-4742-AB9E-1D31CB071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798" y="1378115"/>
            <a:ext cx="11229848" cy="47132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800" b="1" u="sng" dirty="0"/>
              <a:t>For the overnight stay:</a:t>
            </a:r>
          </a:p>
          <a:p>
            <a:r>
              <a:rPr lang="en-GB" sz="2400" dirty="0"/>
              <a:t>Toothbrush + toothpaste</a:t>
            </a:r>
          </a:p>
          <a:p>
            <a:r>
              <a:rPr lang="en-GB" sz="2400" dirty="0"/>
              <a:t>Small hand towel</a:t>
            </a:r>
          </a:p>
          <a:p>
            <a:r>
              <a:rPr lang="en-GB" sz="2400" dirty="0"/>
              <a:t>Pyjamas</a:t>
            </a:r>
          </a:p>
          <a:p>
            <a:r>
              <a:rPr lang="en-GB" sz="2400" dirty="0"/>
              <a:t>Flip flops or slippers or other footwear that can be worn once ready for bed for toilet visits etc. </a:t>
            </a:r>
          </a:p>
          <a:p>
            <a:r>
              <a:rPr lang="en-GB" sz="2400" dirty="0"/>
              <a:t>One favourite cuddly toy</a:t>
            </a:r>
          </a:p>
          <a:p>
            <a:r>
              <a:rPr lang="en-GB" sz="2400" dirty="0"/>
              <a:t>Sleeping bag and pillow, slim self inflating sleep mat if desired.</a:t>
            </a:r>
          </a:p>
          <a:p>
            <a:r>
              <a:rPr lang="en-GB" sz="2400" dirty="0"/>
              <a:t>Snacks to eat during film (no nuts)</a:t>
            </a:r>
          </a:p>
          <a:p>
            <a:r>
              <a:rPr lang="en-GB" sz="2400" dirty="0"/>
              <a:t>(Water bottle – can be refilled when we return to school)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0924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B83C7-8189-4CB2-9BFD-F82E3D2CD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179832"/>
            <a:ext cx="11128248" cy="1609344"/>
          </a:xfrm>
        </p:spPr>
        <p:txBody>
          <a:bodyPr/>
          <a:lstStyle/>
          <a:p>
            <a:pPr algn="ctr"/>
            <a:r>
              <a:rPr lang="en-GB" dirty="0"/>
              <a:t>WHAT happens next?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066E3-F7CE-4742-AB9E-1D31CB071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676287"/>
            <a:ext cx="11229848" cy="47132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Make sure the consent forms are completed.</a:t>
            </a:r>
          </a:p>
          <a:p>
            <a:endParaRPr lang="en-GB" sz="2800" dirty="0"/>
          </a:p>
          <a:p>
            <a:r>
              <a:rPr lang="en-GB" sz="2800" dirty="0"/>
              <a:t>We </a:t>
            </a:r>
            <a:r>
              <a:rPr lang="en-GB" sz="2800" u="sng" dirty="0"/>
              <a:t>must</a:t>
            </a:r>
            <a:r>
              <a:rPr lang="en-GB" sz="2800" dirty="0"/>
              <a:t> have contact details in case we need to phone home.</a:t>
            </a:r>
          </a:p>
          <a:p>
            <a:endParaRPr lang="en-GB" sz="2800" dirty="0"/>
          </a:p>
          <a:p>
            <a:r>
              <a:rPr lang="en-GB" sz="2800" dirty="0"/>
              <a:t>Please make sure you are contactable in case of an emergency.</a:t>
            </a:r>
          </a:p>
          <a:p>
            <a:pPr>
              <a:buClr>
                <a:srgbClr val="9E3611"/>
              </a:buClr>
            </a:pPr>
            <a:endParaRPr lang="en-GB" sz="2800" dirty="0"/>
          </a:p>
          <a:p>
            <a:pPr>
              <a:buClr>
                <a:srgbClr val="9E3611"/>
              </a:buClr>
            </a:pPr>
            <a:r>
              <a:rPr lang="en-GB" sz="2800"/>
              <a:t>Medicines need to be brought to school with a completed form via the office.</a:t>
            </a:r>
            <a:endParaRPr lang="en-GB" sz="2800" dirty="0"/>
          </a:p>
          <a:p>
            <a:pPr>
              <a:buClr>
                <a:srgbClr val="9E3611"/>
              </a:buClr>
            </a:pPr>
            <a:r>
              <a:rPr lang="en-GB" sz="2800"/>
              <a:t>Please do not send your child to school with a mobile phone.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87578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6DBB7-B9CD-4453-A27A-8791507F6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5527" y="1399721"/>
            <a:ext cx="10058400" cy="405079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7000" dirty="0"/>
              <a:t>Thank you for listening!</a:t>
            </a:r>
          </a:p>
          <a:p>
            <a:pPr marL="0" indent="0" algn="ctr">
              <a:buNone/>
            </a:pPr>
            <a:endParaRPr lang="en-GB" sz="7000" dirty="0"/>
          </a:p>
          <a:p>
            <a:pPr marL="0" indent="0" algn="ctr">
              <a:buNone/>
            </a:pPr>
            <a:endParaRPr lang="en-GB" sz="7000" dirty="0"/>
          </a:p>
          <a:p>
            <a:pPr marL="0" indent="0" algn="ctr">
              <a:buNone/>
            </a:pPr>
            <a:r>
              <a:rPr lang="en-GB" sz="5700" dirty="0"/>
              <a:t>If you have any questions or would like any further information, please speak to or contact your child's class teacher. </a:t>
            </a:r>
          </a:p>
        </p:txBody>
      </p:sp>
    </p:spTree>
    <p:extLst>
      <p:ext uri="{BB962C8B-B14F-4D97-AF65-F5344CB8AC3E}">
        <p14:creationId xmlns:p14="http://schemas.microsoft.com/office/powerpoint/2010/main" val="31148889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39553e0-ba71-4561-8d02-824cfebac225">
      <Terms xmlns="http://schemas.microsoft.com/office/infopath/2007/PartnerControls"/>
    </lcf76f155ced4ddcb4097134ff3c332f>
    <TaxCatchAll xmlns="a2d66e88-3e30-44cd-9c11-035226e689b5" xsi:nil="true"/>
    <SharedWithUsers xmlns="a2d66e88-3e30-44cd-9c11-035226e689b5">
      <UserInfo>
        <DisplayName>Mrs E Porter</DisplayName>
        <AccountId>1517</AccountId>
        <AccountType/>
      </UserInfo>
      <UserInfo>
        <DisplayName>Chloe Gould</DisplayName>
        <AccountId>2605</AccountId>
        <AccountType/>
      </UserInfo>
      <UserInfo>
        <DisplayName>Mrs C Macdonald</DisplayName>
        <AccountId>3</AccountId>
        <AccountType/>
      </UserInfo>
      <UserInfo>
        <DisplayName>Mrs N Crace</DisplayName>
        <AccountId>78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049B6584F524CBBCAC0D21188A8C9" ma:contentTypeVersion="19" ma:contentTypeDescription="Create a new document." ma:contentTypeScope="" ma:versionID="74a693a5120d4375e3f448e56036f904">
  <xsd:schema xmlns:xsd="http://www.w3.org/2001/XMLSchema" xmlns:xs="http://www.w3.org/2001/XMLSchema" xmlns:p="http://schemas.microsoft.com/office/2006/metadata/properties" xmlns:ns2="e39553e0-ba71-4561-8d02-824cfebac225" xmlns:ns3="a2d66e88-3e30-44cd-9c11-035226e689b5" targetNamespace="http://schemas.microsoft.com/office/2006/metadata/properties" ma:root="true" ma:fieldsID="8b5aa6d0c11fac806db39e234c0ca11d" ns2:_="" ns3:_="">
    <xsd:import namespace="e39553e0-ba71-4561-8d02-824cfebac225"/>
    <xsd:import namespace="a2d66e88-3e30-44cd-9c11-035226e689b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553e0-ba71-4561-8d02-824cfebac2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95dda59-bc7a-4a12-a01f-75e0865b4b0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d66e88-3e30-44cd-9c11-035226e689b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ab532a3-ee39-4a1e-89a7-c01a9fa0738e}" ma:internalName="TaxCatchAll" ma:showField="CatchAllData" ma:web="a2d66e88-3e30-44cd-9c11-035226e689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A2F6AF-4A9E-4D6F-A689-6B891F1FEF27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www.w3.org/XML/1998/namespace"/>
    <ds:schemaRef ds:uri="e39553e0-ba71-4561-8d02-824cfebac225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a2d66e88-3e30-44cd-9c11-035226e689b5"/>
  </ds:schemaRefs>
</ds:datastoreItem>
</file>

<file path=customXml/itemProps2.xml><?xml version="1.0" encoding="utf-8"?>
<ds:datastoreItem xmlns:ds="http://schemas.openxmlformats.org/officeDocument/2006/customXml" ds:itemID="{F358E5F8-072E-4B1C-AEF4-A47799E71F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6BDE6A-F666-4746-91ED-BA76DDDE30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553e0-ba71-4561-8d02-824cfebac225"/>
    <ds:schemaRef ds:uri="a2d66e88-3e30-44cd-9c11-035226e689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260</TotalTime>
  <Words>774</Words>
  <Application>Microsoft Office PowerPoint</Application>
  <PresentationFormat>Widescreen</PresentationFormat>
  <Paragraphs>112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Wood Type</vt:lpstr>
      <vt:lpstr>Year 4 overnight science stay</vt:lpstr>
      <vt:lpstr>PowerPoint Presentation</vt:lpstr>
      <vt:lpstr>OVERNIGHT STAYS 2025 – Aston Clinton school</vt:lpstr>
      <vt:lpstr>Friday 12th JuNE provisional TT </vt:lpstr>
      <vt:lpstr>PowerPoint Presentation</vt:lpstr>
      <vt:lpstr>PowerPoint Presentation</vt:lpstr>
      <vt:lpstr>PowerPoint Presentation</vt:lpstr>
      <vt:lpstr>Food </vt:lpstr>
      <vt:lpstr>PowerPoint Presentation</vt:lpstr>
      <vt:lpstr>Saturday 13th June </vt:lpstr>
      <vt:lpstr>YOUR CHILD Will NEED TO BRING:</vt:lpstr>
      <vt:lpstr>YOUR CHILD Will NEED TO BRING:</vt:lpstr>
      <vt:lpstr>WHAT happens next?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overnight science stay</dc:title>
  <dc:creator>Miss D Keen</dc:creator>
  <cp:lastModifiedBy>Miss C Gould</cp:lastModifiedBy>
  <cp:revision>252</cp:revision>
  <cp:lastPrinted>2022-04-25T13:31:20Z</cp:lastPrinted>
  <dcterms:created xsi:type="dcterms:W3CDTF">2022-04-25T12:43:01Z</dcterms:created>
  <dcterms:modified xsi:type="dcterms:W3CDTF">2026-05-22T14:28:55Z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0x01010060C049B6584F524CBBCAC0D21188A8C9</vt:lpwstr>
  </property>
  <property fmtid="{D5CDD505-2E9C-101B-9397-08002B2CF9AE}" pid="3" name="MediaServiceImageTags">
    <vt:lpwstr/>
  </property>
</Properties>
</file>